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2" r:id="rId3"/>
    <p:sldId id="264" r:id="rId4"/>
    <p:sldId id="265" r:id="rId5"/>
    <p:sldId id="266" r:id="rId6"/>
    <p:sldId id="267" r:id="rId7"/>
    <p:sldId id="263" r:id="rId8"/>
    <p:sldId id="275" r:id="rId9"/>
    <p:sldId id="276" r:id="rId10"/>
    <p:sldId id="277" r:id="rId11"/>
    <p:sldId id="285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D13100-F6C9-4797-A4A3-715A8687315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1B0D44-74B1-4355-8FD4-51B1BC83BC8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99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3100-F6C9-4797-A4A3-715A8687315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D44-74B1-4355-8FD4-51B1BC83B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1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3100-F6C9-4797-A4A3-715A8687315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D44-74B1-4355-8FD4-51B1BC83B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8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3100-F6C9-4797-A4A3-715A8687315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D44-74B1-4355-8FD4-51B1BC83B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8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3100-F6C9-4797-A4A3-715A8687315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D44-74B1-4355-8FD4-51B1BC83BC8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91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3100-F6C9-4797-A4A3-715A8687315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D44-74B1-4355-8FD4-51B1BC83B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9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3100-F6C9-4797-A4A3-715A8687315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D44-74B1-4355-8FD4-51B1BC83B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6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3100-F6C9-4797-A4A3-715A8687315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D44-74B1-4355-8FD4-51B1BC83B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0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3100-F6C9-4797-A4A3-715A8687315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D44-74B1-4355-8FD4-51B1BC83B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5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3100-F6C9-4797-A4A3-715A8687315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D44-74B1-4355-8FD4-51B1BC83B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1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3100-F6C9-4797-A4A3-715A8687315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D44-74B1-4355-8FD4-51B1BC83B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8D13100-F6C9-4797-A4A3-715A8687315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B1B0D44-74B1-4355-8FD4-51B1BC83B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2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0.userapi.com/impg/ZPve78mkdetF055BGXf83NiIN_D8JsESX5GxIg/2bT6-48H6Cg.jpg?size=1280x733&amp;quality=95&amp;sign=1b44680c8a8ab331b1e60364c9470cd1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18"/>
          <a:stretch/>
        </p:blipFill>
        <p:spPr bwMode="auto">
          <a:xfrm>
            <a:off x="1847529" y="836713"/>
            <a:ext cx="8502025" cy="15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0.userapi.com/impg/ZPve78mkdetF055BGXf83NiIN_D8JsESX5GxIg/2bT6-48H6Cg.jpg?size=1280x733&amp;quality=95&amp;sign=1b44680c8a8ab331b1e60364c9470cd1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7" t="2647" r="5761" b="69234"/>
          <a:stretch/>
        </p:blipFill>
        <p:spPr bwMode="auto">
          <a:xfrm>
            <a:off x="4154324" y="2276872"/>
            <a:ext cx="3888432" cy="397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haski-mana.ru/wp-content/uploads/3/9/3/3935e4d505e3254e71d90de4d64b0df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15900"/>
            <a:ext cx="8340725" cy="63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4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937" y="445476"/>
            <a:ext cx="10549597" cy="13563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4 – 5 лет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возрасте можно знакомить ребенка со сказками зарубежных авторов, с богатырскими народными сказками, с рассказами о природе и животных, с творчеством К. Чуковского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2" name="Picture 10" descr="https://s0.slide-share.ru/s_slide/d109e2a04653688bd7abdef9824547a2/07c1fe12-fa3b-4982-b60a-828527764ef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4" y="2293710"/>
            <a:ext cx="5643661" cy="423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orenburgkniga.ru/wp-content/uploads/8/8/f/88fbeac505bd9afc2ddfec630abfcfc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90" y="2293710"/>
            <a:ext cx="5606452" cy="42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0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554" y="1383323"/>
            <a:ext cx="9875520" cy="4454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6-7 лет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s://bib-valentin.ru/wp-content/uploads/2021/12/EaZB0vDWkAE4f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1" y="1383323"/>
            <a:ext cx="5547393" cy="416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advour.ru/wp-content/uploads/8/5/2/8524351997bc24008bf736f1df919ed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76" y="1417637"/>
            <a:ext cx="5501640" cy="41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319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22" y="562708"/>
            <a:ext cx="8557847" cy="5533292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Ещё несколько советов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родителей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Чаще говорите о ценности книги;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Воспитывайте бережное отношение к книге, демонстрируя книжные реликвии своей семьи;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Вы главный пример для ребенка, и если хотите, чтобы ваш ребенок читал, значит, стоит тоже некоторое время проводить с книгой;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Посещайте вместе библиотеку, книжные магазины;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Покупайте книги яркие по оформлению и интересные по содержанию;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Радуйтесь успехам ребенка, а на ошибки не заостряйте внимание;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Обсуждайте прочитанную книгу среди членов семьи;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Рассказывайте ребенку об авторе прочитанной книги;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Чаще устраивайте семейные чтения.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AutoShape 4" descr="https://schoolredzory.ru/upload/iblock/1cc/1ccb5f01240be6a7cb2ebe8333b2d8d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s://avatars.mds.yandex.net/i?id=f45ff2e6c1c83b433188e5e8a2a411a5_l-4592723-images-thumbs&amp;ref=rim&amp;n=13&amp;w=1080&amp;h=1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4" y="2905344"/>
            <a:ext cx="3376247" cy="34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4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554" y="890954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человеком ты станешь, определят два фактора: люди, с которыми общаешься, и книги, которые читаешь. Робин Шарма</a:t>
            </a:r>
            <a:r>
              <a:rPr lang="ru-RU" dirty="0">
                <a:solidFill>
                  <a:srgbClr val="545454"/>
                </a:solidFill>
                <a:latin typeface="Roboto Condensed"/>
              </a:rPr>
              <a:t/>
            </a:r>
            <a:br>
              <a:rPr lang="ru-RU" dirty="0">
                <a:solidFill>
                  <a:srgbClr val="545454"/>
                </a:solidFill>
                <a:latin typeface="Roboto Condensed"/>
              </a:rPr>
            </a:br>
            <a:endParaRPr lang="ru-RU" dirty="0"/>
          </a:p>
        </p:txBody>
      </p:sp>
      <p:pic>
        <p:nvPicPr>
          <p:cNvPr id="16386" name="Picture 2" descr="https://medaboutme.ru/upload/iblock/c77/shutterstock_91592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14" y="2247314"/>
            <a:ext cx="6432794" cy="42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6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dvour.ru/wp-content/uploads/9/0/c/90cfec9d854740cc4ac53e80bf1a462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" t="5080" r="3447" b="4127"/>
          <a:stretch/>
        </p:blipFill>
        <p:spPr bwMode="auto">
          <a:xfrm>
            <a:off x="1393372" y="275773"/>
            <a:ext cx="8819068" cy="62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2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hareslide.ru/img/thumbs/fbdbb1649c61c739b7f641a9cbbd6c47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t="21772" r="4693" b="6329"/>
          <a:stretch/>
        </p:blipFill>
        <p:spPr bwMode="auto">
          <a:xfrm>
            <a:off x="1132114" y="435429"/>
            <a:ext cx="9886933" cy="59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20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ushkinday.odincult.ru/images/auto/b95982556a336ea6e81316067d0cf1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2" y="296719"/>
            <a:ext cx="10064438" cy="633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1.bp.blogspot.com/-A7K9xwLTTRw/XYhlGhsiZ0I/AAAAAAAACiE/gt0ix6KiaPEYIo-qNe3wnXu6smL4aIGvACLcBGAsYHQ/s1600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1.bp.blogspot.com/-A7K9xwLTTRw/XYhlGhsiZ0I/AAAAAAAACiE/gt0ix6KiaPEYIo-qNe3wnXu6smL4aIGvACLcBGAsYHQ/s1600/img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s://s3.thingpic.com/images/e3/duLcV7MmP3EjmsDWh9U4UcNf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" b="4276"/>
          <a:stretch/>
        </p:blipFill>
        <p:spPr bwMode="auto">
          <a:xfrm>
            <a:off x="1698625" y="312738"/>
            <a:ext cx="8759825" cy="62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4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1.bp.blogspot.com/-N3s0tSDkArY/XYhlMr70EcI/AAAAAAAACiQ/fAJ3WyPECCcoo_M3GjBc-yAQ_8nFFA_qQCLcBGAsYHQ/s1600/img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s://i.mycdn.me/i?r=AzEPZsRbOZEKgBhR0XGMT1RkQUPV6si9xWar5fFxv_z8CqaKTM5SRkZCeTgDn6uOy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7" b="8727"/>
          <a:stretch/>
        </p:blipFill>
        <p:spPr bwMode="auto">
          <a:xfrm>
            <a:off x="1314450" y="363089"/>
            <a:ext cx="9528175" cy="611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1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dzeninfra.ru/get-zen_doc/2783222/pub_60791c522dd1c37b7b6a0042_60791d646b624c551dc0e9d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89" y="236084"/>
            <a:ext cx="8393339" cy="629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9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uzkarapuz.org/uploads/posts/2013-02/1359855636_2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www.uicbs.ru/images/stories/newbook/15.03.2017/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60366"/>
            <a:ext cx="3654425" cy="54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orage.yandexcloud.net/def-pro-library/assets/library/library/5277%D0%A0/Page_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93" y="660366"/>
            <a:ext cx="3607154" cy="54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4.userapi.com/c855432/v855432602/23abb4/1csGy5DETc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660366"/>
            <a:ext cx="3877322" cy="54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52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mycdn.me/i?r=AzEPZsRbOZEKgBhR0XGMT1RkcodH55w7IUg_27DB6kH8r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99" y="188912"/>
            <a:ext cx="8550275" cy="641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71499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</TotalTime>
  <Words>37</Words>
  <Application>Microsoft Office PowerPoint</Application>
  <PresentationFormat>Широкоэкранный</PresentationFormat>
  <Paragraphs>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Corbel</vt:lpstr>
      <vt:lpstr>Roboto Condensed</vt:lpstr>
      <vt:lpstr>Times New Roman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4 – 5 лет В этом возрасте можно знакомить ребенка со сказками зарубежных авторов, с богатырскими народными сказками, с рассказами о природе и животных, с творчеством К. Чуковского</vt:lpstr>
      <vt:lpstr>Дети 6-7 лет   </vt:lpstr>
      <vt:lpstr>Презентация PowerPoint</vt:lpstr>
      <vt:lpstr>Каким человеком ты станешь, определят два фактора: люди, с которыми общаешься, и книги, которые читаешь. Робин Шарма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</dc:creator>
  <cp:lastModifiedBy>дол</cp:lastModifiedBy>
  <cp:revision>23</cp:revision>
  <dcterms:created xsi:type="dcterms:W3CDTF">2022-09-25T08:36:52Z</dcterms:created>
  <dcterms:modified xsi:type="dcterms:W3CDTF">2022-11-26T15:37:10Z</dcterms:modified>
</cp:coreProperties>
</file>